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8" r:id="rId2"/>
    <p:sldId id="269" r:id="rId3"/>
    <p:sldId id="273" r:id="rId4"/>
    <p:sldId id="274" r:id="rId5"/>
    <p:sldId id="286" r:id="rId6"/>
    <p:sldId id="314" r:id="rId7"/>
    <p:sldId id="315" r:id="rId8"/>
    <p:sldId id="316" r:id="rId9"/>
    <p:sldId id="317" r:id="rId10"/>
    <p:sldId id="318" r:id="rId11"/>
    <p:sldId id="277" r:id="rId12"/>
    <p:sldId id="283" r:id="rId13"/>
    <p:sldId id="289" r:id="rId14"/>
    <p:sldId id="284" r:id="rId15"/>
    <p:sldId id="281" r:id="rId16"/>
    <p:sldId id="293" r:id="rId17"/>
    <p:sldId id="295" r:id="rId18"/>
    <p:sldId id="275" r:id="rId19"/>
    <p:sldId id="313" r:id="rId20"/>
    <p:sldId id="291" r:id="rId21"/>
    <p:sldId id="297" r:id="rId22"/>
    <p:sldId id="298" r:id="rId23"/>
    <p:sldId id="299" r:id="rId24"/>
    <p:sldId id="285" r:id="rId25"/>
    <p:sldId id="301" r:id="rId26"/>
    <p:sldId id="306" r:id="rId27"/>
    <p:sldId id="307" r:id="rId28"/>
    <p:sldId id="308" r:id="rId29"/>
    <p:sldId id="309" r:id="rId30"/>
    <p:sldId id="287" r:id="rId31"/>
    <p:sldId id="305" r:id="rId32"/>
    <p:sldId id="311" r:id="rId33"/>
    <p:sldId id="300" r:id="rId34"/>
    <p:sldId id="312" r:id="rId35"/>
    <p:sldId id="302" r:id="rId36"/>
    <p:sldId id="303" r:id="rId37"/>
    <p:sldId id="310" r:id="rId38"/>
    <p:sldId id="304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7" autoAdjust="0"/>
    <p:restoredTop sz="89629" autoAdjust="0"/>
  </p:normalViewPr>
  <p:slideViewPr>
    <p:cSldViewPr>
      <p:cViewPr varScale="1">
        <p:scale>
          <a:sx n="69" d="100"/>
          <a:sy n="69" d="100"/>
        </p:scale>
        <p:origin x="10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33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0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7.jpeg"/><Relationship Id="rId4" Type="http://schemas.openxmlformats.org/officeDocument/2006/relationships/hyperlink" Target="https://m.bobaedream.co.kr/board/bbs_view/national/182138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960880" y="5512890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마지막 지도 조각을 획득하면 연구소 본부가 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나오며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연구소 본부에 있는 연구 소장을 물리치면 게임이 </a:t>
            </a:r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클리어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된다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741" y="810244"/>
            <a:ext cx="2925420" cy="434420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669261" y="2027506"/>
            <a:ext cx="1760378" cy="1702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402700" y="2833980"/>
            <a:ext cx="194584" cy="1819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597284" y="3068960"/>
            <a:ext cx="982828" cy="246401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7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67240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스테이지 디자인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51" y="421494"/>
            <a:ext cx="3456386" cy="6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936357" y="1916832"/>
            <a:ext cx="727128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소개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특징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플레이 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방법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개인 별 준비 현황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중점 연구 분야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323528" y="692696"/>
            <a:ext cx="3579875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34215" y="5734400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5" y="2291724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9" y="2291724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76872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97363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72556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788450" y="1379834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세부사항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17916"/>
              </p:ext>
            </p:extLst>
          </p:nvPr>
        </p:nvGraphicFramePr>
        <p:xfrm>
          <a:off x="251520" y="1268760"/>
          <a:ext cx="8568952" cy="5363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23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971600" y="2348880"/>
            <a:ext cx="2520280" cy="3960440"/>
            <a:chOff x="1115616" y="2060848"/>
            <a:chExt cx="2630411" cy="41364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115616" y="2060848"/>
              <a:ext cx="2630411" cy="17106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115616" y="4396620"/>
              <a:ext cx="2626838" cy="180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25EA6A4-B324-453F-A8FD-225187984854}"/>
              </a:ext>
            </a:extLst>
          </p:cNvPr>
          <p:cNvSpPr/>
          <p:nvPr/>
        </p:nvSpPr>
        <p:spPr>
          <a:xfrm>
            <a:off x="976192" y="2616807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A1E9-CE08-4EFD-8F9C-FA985F44B193}"/>
              </a:ext>
            </a:extLst>
          </p:cNvPr>
          <p:cNvSpPr txBox="1"/>
          <p:nvPr/>
        </p:nvSpPr>
        <p:spPr>
          <a:xfrm>
            <a:off x="835560" y="3953433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7854E-48A8-4BA2-BB53-2A4C4C435E9F}"/>
              </a:ext>
            </a:extLst>
          </p:cNvPr>
          <p:cNvSpPr txBox="1"/>
          <p:nvPr/>
        </p:nvSpPr>
        <p:spPr>
          <a:xfrm>
            <a:off x="2920012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0A56-589C-4FCB-A7D3-E73AD1615726}"/>
              </a:ext>
            </a:extLst>
          </p:cNvPr>
          <p:cNvSpPr txBox="1"/>
          <p:nvPr/>
        </p:nvSpPr>
        <p:spPr>
          <a:xfrm>
            <a:off x="625068" y="4793296"/>
            <a:ext cx="190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체력이 </a:t>
            </a:r>
            <a:r>
              <a:rPr lang="en-US" altLang="ko-KR" sz="1600">
                <a:solidFill>
                  <a:schemeClr val="bg1"/>
                </a:solidFill>
              </a:rPr>
              <a:t>50 </a:t>
            </a:r>
            <a:r>
              <a:rPr lang="ko-KR" altLang="en-US" sz="1600">
                <a:solidFill>
                  <a:schemeClr val="bg1"/>
                </a:solidFill>
              </a:rPr>
              <a:t>회복됨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537E1-E5C6-45B2-A210-35687B91A534}"/>
              </a:ext>
            </a:extLst>
          </p:cNvPr>
          <p:cNvSpPr txBox="1"/>
          <p:nvPr/>
        </p:nvSpPr>
        <p:spPr>
          <a:xfrm>
            <a:off x="2497194" y="4670185"/>
            <a:ext cx="208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플레이어 중심으로 일회성 </a:t>
            </a:r>
            <a:r>
              <a:rPr lang="ko-KR" altLang="en-US" sz="1600" err="1">
                <a:solidFill>
                  <a:schemeClr val="bg1"/>
                </a:solidFill>
              </a:rPr>
              <a:t>그린존</a:t>
            </a:r>
            <a:r>
              <a:rPr lang="ko-KR" altLang="en-US" sz="160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30" name="그림 29" descr="빨간색이(가) 표시된 사진&#10;&#10;자동 생성된 설명">
            <a:extLst>
              <a:ext uri="{FF2B5EF4-FFF2-40B4-BE49-F238E27FC236}">
                <a16:creationId xmlns:a16="http://schemas.microsoft.com/office/drawing/2014/main" id="{2F58AFEE-F222-494E-AAD3-BCFE1B27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2892427" y="2787818"/>
            <a:ext cx="1334920" cy="90506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2201" y="2253994"/>
            <a:ext cx="8270813" cy="3194608"/>
            <a:chOff x="2082999" y="2171733"/>
            <a:chExt cx="6811496" cy="29958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D2617-6EDD-4E67-8A95-6A91F6CCF8F0}"/>
                </a:ext>
              </a:extLst>
            </p:cNvPr>
            <p:cNvSpPr/>
            <p:nvPr/>
          </p:nvSpPr>
          <p:spPr>
            <a:xfrm>
              <a:off x="2082999" y="2171733"/>
              <a:ext cx="6811496" cy="29569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082999" y="2171733"/>
              <a:ext cx="6811496" cy="2995804"/>
              <a:chOff x="2082999" y="2171733"/>
              <a:chExt cx="6811496" cy="299580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F54FE-91B4-43E3-B316-18F12DD24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999" y="4272716"/>
                <a:ext cx="6811496" cy="121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F387C6-06EA-49C1-B33A-5B6A2BC86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7671" y="2171733"/>
                <a:ext cx="31142" cy="292634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9139A2-2CEC-4661-AD22-5DD8DA867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3507" y="2171733"/>
                <a:ext cx="3148" cy="292591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50D8C5-01FB-424C-8BDE-4205C30F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5172" y="2171733"/>
                <a:ext cx="0" cy="299580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4037C7E-85A8-4E4A-9972-273D48E55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95" y="2559289"/>
            <a:ext cx="1095248" cy="10952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5210364" y="3961935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4640415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어두운 밤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어두운 공간 사용가능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604235" y="1325298"/>
            <a:ext cx="4474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획득 가능한 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7186367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지도 조각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8" y="2525524"/>
            <a:ext cx="1711572" cy="11850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6790838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err="1">
                <a:solidFill>
                  <a:schemeClr val="bg1"/>
                </a:solidFill>
              </a:rPr>
              <a:t>미니맵을</a:t>
            </a:r>
            <a:r>
              <a:rPr lang="ko-KR" altLang="en-US" sz="1600">
                <a:solidFill>
                  <a:schemeClr val="bg1"/>
                </a:solidFill>
              </a:rPr>
              <a:t> 밝힐 수 있음</a:t>
            </a:r>
          </a:p>
        </p:txBody>
      </p:sp>
    </p:spTree>
    <p:extLst>
      <p:ext uri="{BB962C8B-B14F-4D97-AF65-F5344CB8AC3E}">
        <p14:creationId xmlns:p14="http://schemas.microsoft.com/office/powerpoint/2010/main" val="3535516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AD9DE-E20A-43FC-889F-D3B1C75A1A9A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1403648" y="1844824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CCFDDA-FA2F-4474-BA3C-849C27E147AA}"/>
              </a:ext>
            </a:extLst>
          </p:cNvPr>
          <p:cNvCxnSpPr>
            <a:stCxn id="6" idx="1"/>
          </p:cNvCxnSpPr>
          <p:nvPr/>
        </p:nvCxnSpPr>
        <p:spPr>
          <a:xfrm flipH="1">
            <a:off x="1092384" y="2422835"/>
            <a:ext cx="525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B7053-A644-4BA3-8F43-01CD0AAA3D2E}"/>
              </a:ext>
            </a:extLst>
          </p:cNvPr>
          <p:cNvSpPr txBox="1"/>
          <p:nvPr/>
        </p:nvSpPr>
        <p:spPr>
          <a:xfrm>
            <a:off x="111505" y="2099669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방사능 수치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2454724" y="1700808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1498471" y="135092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3089C0-A627-4E4E-89FE-CD86B40C651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058665" y="5807385"/>
            <a:ext cx="0" cy="2532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BD66EC-BACC-428A-A4FB-6D411160AFF5}"/>
              </a:ext>
            </a:extLst>
          </p:cNvPr>
          <p:cNvSpPr txBox="1"/>
          <p:nvPr/>
        </p:nvSpPr>
        <p:spPr>
          <a:xfrm>
            <a:off x="1520120" y="6060663"/>
            <a:ext cx="107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미니맵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D8C944-4B25-4A2A-8471-582F553E3B3E}"/>
              </a:ext>
            </a:extLst>
          </p:cNvPr>
          <p:cNvCxnSpPr>
            <a:cxnSpLocks/>
          </p:cNvCxnSpPr>
          <p:nvPr/>
        </p:nvCxnSpPr>
        <p:spPr>
          <a:xfrm>
            <a:off x="7560332" y="3078920"/>
            <a:ext cx="4305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A644-4158-48ED-A1C5-906E85E5F5A0}"/>
              </a:ext>
            </a:extLst>
          </p:cNvPr>
          <p:cNvSpPr txBox="1"/>
          <p:nvPr/>
        </p:nvSpPr>
        <p:spPr>
          <a:xfrm>
            <a:off x="7990889" y="2756861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보유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아이템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5132567" y="1700808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4176313" y="131710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4465955" y="3147345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4465954" y="3147343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4874282" y="3147343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4176313" y="4581128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313" y="3374913"/>
            <a:ext cx="2153515" cy="1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203516" y="1844824"/>
            <a:ext cx="8736968" cy="3744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62549-29D5-4DA8-AF19-5C59BFF8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1196752"/>
            <a:ext cx="8888065" cy="5163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07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219133" y="1682532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251520" y="3791640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251520" y="4692547"/>
            <a:ext cx="9159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>
                <a:solidFill>
                  <a:schemeClr val="bg1"/>
                </a:solidFill>
              </a:rPr>
              <a:t>3</a:t>
            </a:r>
            <a:r>
              <a:rPr lang="ko-KR" altLang="en-US" sz="28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800">
                <a:solidFill>
                  <a:schemeClr val="bg1"/>
                </a:solidFill>
              </a:rPr>
              <a:t>DirectX12</a:t>
            </a:r>
            <a:r>
              <a:rPr lang="ko-KR" altLang="en-US" sz="2800">
                <a:solidFill>
                  <a:schemeClr val="bg1"/>
                </a:solidFill>
              </a:rPr>
              <a:t>의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800">
                <a:solidFill>
                  <a:schemeClr val="bg1"/>
                </a:solidFill>
              </a:rPr>
              <a:t>3D</a:t>
            </a:r>
            <a:r>
              <a:rPr lang="ko-KR" altLang="en-US" sz="28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219133" y="2471360"/>
            <a:ext cx="8477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- World Creator</a:t>
            </a:r>
            <a:r>
              <a:rPr lang="ko-KR" altLang="en-US" sz="28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219133" y="1280346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683568" y="1916832"/>
            <a:ext cx="81369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살생 없이도 </a:t>
            </a:r>
            <a:r>
              <a:rPr lang="ko-KR" altLang="en-US" sz="2800" dirty="0" err="1">
                <a:solidFill>
                  <a:schemeClr val="bg1"/>
                </a:solidFill>
              </a:rPr>
              <a:t>액션감을</a:t>
            </a:r>
            <a:r>
              <a:rPr lang="ko-KR" altLang="en-US" sz="2800" dirty="0">
                <a:solidFill>
                  <a:schemeClr val="bg1"/>
                </a:solidFill>
              </a:rPr>
              <a:t> 느낄 수 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넓혀가는 탐험 요소 제공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846749"/>
            <a:ext cx="8208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395536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2993690"/>
            <a:ext cx="8208912" cy="265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물의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물결이동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및 주변 환경 반사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9.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5147984"/>
            <a:ext cx="8208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0B146-6414-4852-BD8D-B5F8B621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" t="2304" r="4818" b="4383"/>
          <a:stretch/>
        </p:blipFill>
        <p:spPr>
          <a:xfrm>
            <a:off x="1565444" y="224644"/>
            <a:ext cx="6013111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2348880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3140968"/>
            <a:ext cx="336473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모델링</a:t>
            </a:r>
            <a:r>
              <a:rPr lang="en-US" altLang="ko-KR" dirty="0">
                <a:solidFill>
                  <a:schemeClr val="bg1"/>
                </a:solidFill>
              </a:rPr>
              <a:t> 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모델링 방학 특강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( Substance Painter)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140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1095721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진행 중인 </a:t>
            </a:r>
            <a:r>
              <a:rPr lang="ko-KR" altLang="en-US" sz="2000" b="1" dirty="0" err="1"/>
              <a:t>개인공부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4255"/>
          <a:stretch/>
        </p:blipFill>
        <p:spPr>
          <a:xfrm>
            <a:off x="611559" y="1960106"/>
            <a:ext cx="3763374" cy="2099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1484784"/>
            <a:ext cx="33647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3D </a:t>
            </a:r>
            <a:r>
              <a:rPr lang="ko-KR" altLang="en-US" dirty="0">
                <a:solidFill>
                  <a:schemeClr val="bg1"/>
                </a:solidFill>
              </a:rPr>
              <a:t>배경 그래픽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83" y="1953483"/>
            <a:ext cx="3133949" cy="21130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788024" y="1419608"/>
            <a:ext cx="352839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World Creator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4149080"/>
            <a:ext cx="2793656" cy="22946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5461" y="6309320"/>
            <a:ext cx="44569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 </a:t>
            </a:r>
            <a:r>
              <a:rPr lang="en-US" altLang="ko-KR" sz="1600" dirty="0">
                <a:solidFill>
                  <a:schemeClr val="bg1"/>
                </a:solidFill>
              </a:rPr>
              <a:t>Hard-Surface</a:t>
            </a:r>
            <a:r>
              <a:rPr lang="ko-KR" altLang="en-US" sz="1600" dirty="0">
                <a:solidFill>
                  <a:schemeClr val="bg1"/>
                </a:solidFill>
              </a:rPr>
              <a:t>기법을 이용한 모델링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43" y="4506227"/>
            <a:ext cx="1813702" cy="15474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58" y="4466604"/>
            <a:ext cx="1464306" cy="16266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76" y="4471543"/>
            <a:ext cx="1803312" cy="16497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067944" y="6191071"/>
            <a:ext cx="514479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Substance Painter</a:t>
            </a:r>
            <a:r>
              <a:rPr lang="ko-KR" altLang="en-US" dirty="0">
                <a:solidFill>
                  <a:schemeClr val="bg1"/>
                </a:solidFill>
              </a:rPr>
              <a:t>를 이용한 </a:t>
            </a:r>
            <a:r>
              <a:rPr lang="ko-KR" altLang="en-US" dirty="0" err="1">
                <a:solidFill>
                  <a:schemeClr val="bg1"/>
                </a:solidFill>
              </a:rPr>
              <a:t>텍스쳐링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168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49936"/>
              </p:ext>
            </p:extLst>
          </p:nvPr>
        </p:nvGraphicFramePr>
        <p:xfrm>
          <a:off x="525874" y="1638020"/>
          <a:ext cx="2209922" cy="292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3" imgW="3857040" imgH="5104440" progId="Photoshop.Image.13">
                  <p:embed/>
                </p:oleObj>
              </mc:Choice>
              <mc:Fallback>
                <p:oleObj name="Image" r:id="rId3" imgW="3857040" imgH="510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874" y="1638020"/>
                        <a:ext cx="2209922" cy="2923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51520" y="4746373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Marblus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캐릭터 의상 제작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99" y="1638020"/>
            <a:ext cx="2059412" cy="29641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627784" y="476746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자연스러운 </a:t>
            </a:r>
            <a:r>
              <a:rPr lang="ko-KR" altLang="en-US" dirty="0" err="1">
                <a:solidFill>
                  <a:schemeClr val="bg1"/>
                </a:solidFill>
              </a:rPr>
              <a:t>하이폴</a:t>
            </a:r>
            <a:r>
              <a:rPr lang="ko-KR" altLang="en-US" dirty="0">
                <a:solidFill>
                  <a:schemeClr val="bg1"/>
                </a:solidFill>
              </a:rPr>
              <a:t> 캐릭터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제작을 위한 인체 공부</a:t>
            </a:r>
            <a:r>
              <a:rPr lang="ko-KR" altLang="en-US" sz="1600" dirty="0"/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38020"/>
            <a:ext cx="2468556" cy="28264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5724128" y="474589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Z-brush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Substance Painter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를 사용한 </a:t>
            </a:r>
            <a:r>
              <a:rPr lang="en-US" altLang="ko-KR" dirty="0">
                <a:solidFill>
                  <a:schemeClr val="bg1"/>
                </a:solidFill>
              </a:rPr>
              <a:t>PBR </a:t>
            </a:r>
            <a:r>
              <a:rPr lang="ko-KR" altLang="en-US" dirty="0">
                <a:solidFill>
                  <a:schemeClr val="bg1"/>
                </a:solidFill>
              </a:rPr>
              <a:t>배경 공부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35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6C514-ACDD-4C59-97F0-E9C193726989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057629" y="2394595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1466589" y="3338062"/>
            <a:ext cx="2160240" cy="16232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778212" y="5296705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DirectX12 </a:t>
            </a:r>
            <a:r>
              <a:rPr lang="ko-KR" altLang="en-US">
                <a:solidFill>
                  <a:schemeClr val="bg1"/>
                </a:solidFill>
              </a:rPr>
              <a:t>기반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 종합설계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까지 진행하였음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644008" y="2420888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629107" y="3338062"/>
            <a:ext cx="33647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엔진 </a:t>
            </a:r>
            <a:r>
              <a:rPr lang="en-US" altLang="ko-KR" dirty="0">
                <a:solidFill>
                  <a:schemeClr val="bg1"/>
                </a:solidFill>
              </a:rPr>
              <a:t>( Unity, Unreal 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- 3D </a:t>
            </a:r>
            <a:r>
              <a:rPr lang="ko-KR" altLang="en-US" dirty="0">
                <a:solidFill>
                  <a:schemeClr val="bg1"/>
                </a:solidFill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겨울방학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  <a:r>
              <a:rPr lang="ko-KR" altLang="en-US" dirty="0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274016" y="2133433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274016" y="2604223"/>
            <a:ext cx="3565400" cy="316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소프트웨어 공학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게임엔진</a:t>
            </a:r>
            <a:r>
              <a:rPr lang="en-US" altLang="ko-KR" sz="2200">
                <a:solidFill>
                  <a:schemeClr val="bg1"/>
                </a:solidFill>
              </a:rPr>
              <a:t>1 (</a:t>
            </a:r>
            <a:r>
              <a:rPr lang="ko-KR" altLang="en-US" sz="2200">
                <a:solidFill>
                  <a:schemeClr val="bg1"/>
                </a:solidFill>
              </a:rPr>
              <a:t>언리얼 엔진</a:t>
            </a:r>
            <a:r>
              <a:rPr lang="en-US" altLang="ko-KR" sz="220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컴퓨터 그래픽스 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619114" y="2133433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666361" y="2598182"/>
            <a:ext cx="2515432" cy="3073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</a:t>
            </a:r>
            <a:r>
              <a:rPr lang="ko-KR" altLang="en-US" sz="2200">
                <a:solidFill>
                  <a:schemeClr val="bg1"/>
                </a:solidFill>
              </a:rPr>
              <a:t>프로그래밍 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C++</a:t>
            </a:r>
            <a:r>
              <a:rPr lang="ko-KR" altLang="en-US" sz="2200">
                <a:solidFill>
                  <a:schemeClr val="bg1"/>
                </a:solidFill>
              </a:rPr>
              <a:t>프로그래밍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게임수학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자료구조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알고리즘 </a:t>
            </a:r>
            <a:endParaRPr lang="en-US" altLang="ko-KR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6817C-E724-48D4-9045-1C01500D4306}"/>
              </a:ext>
            </a:extLst>
          </p:cNvPr>
          <p:cNvSpPr txBox="1"/>
          <p:nvPr/>
        </p:nvSpPr>
        <p:spPr>
          <a:xfrm>
            <a:off x="318984" y="1162086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중인 개인 공부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289CF-9066-49BE-9B33-EBA4E54A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18984" y="1825147"/>
            <a:ext cx="3744416" cy="2191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D0E7F-010C-4FCA-AC4C-5D23CC0EBAD8}"/>
              </a:ext>
            </a:extLst>
          </p:cNvPr>
          <p:cNvSpPr txBox="1"/>
          <p:nvPr/>
        </p:nvSpPr>
        <p:spPr>
          <a:xfrm>
            <a:off x="4335281" y="11620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3CE6-BB53-47C6-95FA-592CFE3280BE}"/>
              </a:ext>
            </a:extLst>
          </p:cNvPr>
          <p:cNvSpPr txBox="1"/>
          <p:nvPr/>
        </p:nvSpPr>
        <p:spPr>
          <a:xfrm>
            <a:off x="4319387" y="177717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AC6A4-94E6-43BD-8E9A-107F74CB3015}"/>
              </a:ext>
            </a:extLst>
          </p:cNvPr>
          <p:cNvSpPr txBox="1"/>
          <p:nvPr/>
        </p:nvSpPr>
        <p:spPr>
          <a:xfrm>
            <a:off x="4319387" y="2392256"/>
            <a:ext cx="3002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solidFill>
                  <a:schemeClr val="bg1"/>
                </a:solidFill>
              </a:rPr>
              <a:t>STL </a:t>
            </a:r>
          </a:p>
          <a:p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2.   3D</a:t>
            </a:r>
            <a:r>
              <a:rPr lang="ko-KR" altLang="en-US" sz="2000">
                <a:solidFill>
                  <a:schemeClr val="bg1"/>
                </a:solidFill>
              </a:rPr>
              <a:t>게임프로그래밍 </a:t>
            </a:r>
            <a:r>
              <a:rPr lang="en-US" altLang="ko-KR" sz="200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009E8-85EF-492F-B7C3-3924F8F8E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59" y="3622894"/>
            <a:ext cx="213389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3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899592" y="1772816"/>
            <a:ext cx="7837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빽뷰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DirectX12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14681"/>
            <a:ext cx="3904861" cy="3904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395536" y="5175966"/>
            <a:ext cx="5955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각 </a:t>
            </a:r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필드마다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연구원과 </a:t>
            </a:r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피폭당한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몬스터가 존재한다</a:t>
            </a: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419872" y="3843928"/>
            <a:ext cx="901418" cy="932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11760" y="5833367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몬스터들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중에는 크기가 유독 큰 대장 몬스터가 있다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 </a:t>
            </a:r>
            <a:endParaRPr lang="ko-KR" altLang="en-US" sz="2000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007783" y="4771452"/>
            <a:ext cx="82403" cy="4329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5681492" y="3948428"/>
            <a:ext cx="1702306" cy="175629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644008" y="2780928"/>
            <a:ext cx="1209833" cy="125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581231" y="2847356"/>
            <a:ext cx="901418" cy="932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1" idx="3"/>
          </p:cNvCxnSpPr>
          <p:nvPr/>
        </p:nvCxnSpPr>
        <p:spPr>
          <a:xfrm flipV="1">
            <a:off x="2568719" y="3643081"/>
            <a:ext cx="1144522" cy="14852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569264" y="37046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지도로 밝혀지지 않은 지역은 안개로 가려진다</a:t>
            </a:r>
            <a:endParaRPr lang="ko-KR" altLang="en-US" sz="2000" dirty="0"/>
          </a:p>
        </p:txBody>
      </p:sp>
      <p:sp>
        <p:nvSpPr>
          <p:cNvPr id="19" name="타원 18"/>
          <p:cNvSpPr/>
          <p:nvPr/>
        </p:nvSpPr>
        <p:spPr>
          <a:xfrm>
            <a:off x="4082829" y="1759939"/>
            <a:ext cx="954350" cy="986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4941269" y="770574"/>
            <a:ext cx="2151011" cy="13167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21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19470"/>
            <a:ext cx="3921698" cy="39216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845965" y="5589240"/>
            <a:ext cx="8071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연구원을 </a:t>
            </a:r>
            <a:r>
              <a:rPr lang="ko-KR" altLang="en-US" sz="200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쓰러트리면 옆에 있는 기계에서 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 </a:t>
            </a:r>
            <a:r>
              <a:rPr lang="ko-KR" altLang="en-US" sz="200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물약을 획득할 수 있다</a:t>
            </a: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139952" y="2132856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4716016" y="4499774"/>
            <a:ext cx="331338" cy="94545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132856"/>
            <a:ext cx="1934306" cy="2047258"/>
          </a:xfrm>
          <a:prstGeom prst="rect">
            <a:avLst/>
          </a:prstGeom>
        </p:spPr>
      </p:pic>
      <p:sp>
        <p:nvSpPr>
          <p:cNvPr id="43" name="아래쪽 화살표 42"/>
          <p:cNvSpPr/>
          <p:nvPr/>
        </p:nvSpPr>
        <p:spPr>
          <a:xfrm rot="16200000">
            <a:off x="6995830" y="2880014"/>
            <a:ext cx="383163" cy="936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730019" y="5160197"/>
            <a:ext cx="830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 몬스터를 기절시킨 뒤 획득한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정화물약으로 대장몬스터를 정화시킬 수 있다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19470"/>
            <a:ext cx="3935085" cy="3935085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flipH="1">
            <a:off x="1845680" y="2064337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76" y="1019470"/>
            <a:ext cx="3925754" cy="39257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0"/>
          <a:stretch/>
        </p:blipFill>
        <p:spPr>
          <a:xfrm>
            <a:off x="1116866" y="638323"/>
            <a:ext cx="1745658" cy="1494533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 flipH="1">
            <a:off x="4460031" y="2596951"/>
            <a:ext cx="749290" cy="770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1857073" y="5589240"/>
            <a:ext cx="626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대장몬스터를 정화 시키면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조각을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얻을 수 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67" y="1145090"/>
            <a:ext cx="1711572" cy="1185064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 rot="14153683" flipH="1">
            <a:off x="6892130" y="2175208"/>
            <a:ext cx="196242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678372" y="6036386"/>
            <a:ext cx="862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조각을 얻으면 안개가 걷히면서 새로운 필드가 보이고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미니맵이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밝혀진다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223814" y="1703342"/>
            <a:ext cx="1066530" cy="983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837915" y="1951896"/>
            <a:ext cx="979514" cy="940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7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1619672" y="5446113"/>
            <a:ext cx="705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이렇게 지도를 획득하여 다음 목적지로 이동 한다</a:t>
            </a: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139952" y="2132856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19470"/>
            <a:ext cx="3935085" cy="3935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19470"/>
            <a:ext cx="3925754" cy="392575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632037" y="1911138"/>
            <a:ext cx="979514" cy="940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40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1108</Words>
  <Application>Microsoft Office PowerPoint</Application>
  <PresentationFormat>화면 슬라이드 쇼(4:3)</PresentationFormat>
  <Paragraphs>340</Paragraphs>
  <Slides>38</Slides>
  <Notes>12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Aharoni</vt:lpstr>
      <vt:lpstr>HY견고딕</vt:lpstr>
      <vt:lpstr>맑은 고딕</vt:lpstr>
      <vt:lpstr>양재본목각체M</vt:lpstr>
      <vt:lpstr>한컴 바겐세일 B</vt:lpstr>
      <vt:lpstr>Arial</vt:lpstr>
      <vt:lpstr>Arial Black</vt:lpstr>
      <vt:lpstr>Wingdings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권다현</cp:lastModifiedBy>
  <cp:revision>194</cp:revision>
  <dcterms:created xsi:type="dcterms:W3CDTF">2016-10-28T15:58:08Z</dcterms:created>
  <dcterms:modified xsi:type="dcterms:W3CDTF">2019-12-08T11:11:14Z</dcterms:modified>
</cp:coreProperties>
</file>